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ee3a20c03f4ff4" /><Relationship Type="http://schemas.openxmlformats.org/officeDocument/2006/relationships/extended-properties" Target="/docProps/app.xml" Id="Rc0fb1be95b0b4608" /><Relationship Type="http://schemas.openxmlformats.org/officeDocument/2006/relationships/officeDocument" Target="/ppt/presentation.xml" Id="Rcac6f7a4bbbd4a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a89daa35344b3a"/>
  </p:sldMasterIdLst>
  <p:notesMasterIdLst>
    <p:notesMasterId xmlns:r="http://schemas.openxmlformats.org/officeDocument/2006/relationships" r:id="R7a3df01e534340bc"/>
  </p:notesMasterIdLst>
  <p:sldIdLst>
    <p:sldId xmlns:r="http://schemas.openxmlformats.org/officeDocument/2006/relationships" id="256" r:id="R97bb5f034e3c4635"/>
    <p:sldId xmlns:r="http://schemas.openxmlformats.org/officeDocument/2006/relationships" id="257" r:id="R73499e18c2be4ecf"/>
    <p:sldId xmlns:r="http://schemas.openxmlformats.org/officeDocument/2006/relationships" id="258" r:id="R037e95bc45d7456d"/>
    <p:sldId xmlns:r="http://schemas.openxmlformats.org/officeDocument/2006/relationships" id="259" r:id="R943863a8410b48bf"/>
    <p:sldId xmlns:r="http://schemas.openxmlformats.org/officeDocument/2006/relationships" id="260" r:id="Rf95fe7621b314f76"/>
    <p:sldId xmlns:r="http://schemas.openxmlformats.org/officeDocument/2006/relationships" id="261" r:id="R82ce57fd2bab4b9d"/>
    <p:sldId xmlns:r="http://schemas.openxmlformats.org/officeDocument/2006/relationships" id="262" r:id="R393874faf3b84f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e8bd12f9484db1" /><Relationship Type="http://schemas.openxmlformats.org/officeDocument/2006/relationships/slideMaster" Target="/ppt/slideMasters/slideMaster1.xml" Id="R9fa89daa35344b3a" /><Relationship Type="http://schemas.openxmlformats.org/officeDocument/2006/relationships/notesMaster" Target="/ppt/notesMasters/notesMaster1.xml" Id="R7a3df01e534340bc" /><Relationship Type="http://schemas.openxmlformats.org/officeDocument/2006/relationships/presProps" Target="/ppt/presProps.xml" Id="Rf6f2a28f08374686" /><Relationship Type="http://schemas.openxmlformats.org/officeDocument/2006/relationships/tableStyles" Target="/ppt/tableStyles.xml" Id="Re57a34a7e791414c" /><Relationship Type="http://schemas.openxmlformats.org/officeDocument/2006/relationships/slide" Target="/ppt/slides/slide1.xml" Id="R97bb5f034e3c4635" /><Relationship Type="http://schemas.openxmlformats.org/officeDocument/2006/relationships/slide" Target="/ppt/slides/slide2.xml" Id="R73499e18c2be4ecf" /><Relationship Type="http://schemas.openxmlformats.org/officeDocument/2006/relationships/slide" Target="/ppt/slides/slide3.xml" Id="R037e95bc45d7456d" /><Relationship Type="http://schemas.openxmlformats.org/officeDocument/2006/relationships/slide" Target="/ppt/slides/slide4.xml" Id="R943863a8410b48bf" /><Relationship Type="http://schemas.openxmlformats.org/officeDocument/2006/relationships/slide" Target="/ppt/slides/slide5.xml" Id="Rf95fe7621b314f76" /><Relationship Type="http://schemas.openxmlformats.org/officeDocument/2006/relationships/slide" Target="/ppt/slides/slide6.xml" Id="R82ce57fd2bab4b9d" /><Relationship Type="http://schemas.openxmlformats.org/officeDocument/2006/relationships/slide" Target="/ppt/slides/slide7.xml" Id="R393874faf3b84f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3ea8ae49f54c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dba754da744888" /><Relationship Type="http://schemas.openxmlformats.org/officeDocument/2006/relationships/notesMaster" Target="/ppt/notesMasters/notesMaster1.xml" Id="R37a09223a0dc4b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12ec50b89b4c55" /><Relationship Type="http://schemas.openxmlformats.org/officeDocument/2006/relationships/notesMaster" Target="/ppt/notesMasters/notesMaster1.xml" Id="Raa2ede6952fa4c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10cc3a726944dc" /><Relationship Type="http://schemas.openxmlformats.org/officeDocument/2006/relationships/notesMaster" Target="/ppt/notesMasters/notesMaster1.xml" Id="R3bc4ca48f2ad41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10b65e79714442" /><Relationship Type="http://schemas.openxmlformats.org/officeDocument/2006/relationships/notesMaster" Target="/ppt/notesMasters/notesMaster1.xml" Id="R7a66dc12b96146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7351230d75412d" /><Relationship Type="http://schemas.openxmlformats.org/officeDocument/2006/relationships/notesMaster" Target="/ppt/notesMasters/notesMaster1.xml" Id="R0ac7a4ed58e64d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11dd23234f4fa4" /><Relationship Type="http://schemas.openxmlformats.org/officeDocument/2006/relationships/notesMaster" Target="/ppt/notesMasters/notesMaster1.xml" Id="Rbc9a6ee6f2164b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0342b270534a06" /><Relationship Type="http://schemas.openxmlformats.org/officeDocument/2006/relationships/notesMaster" Target="/ppt/notesMasters/notesMaster1.xml" Id="R8425b31d2b3943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poster: 홍보안내패키지/이미지/AI교과서_활용영상_포스터.jpg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screenshot: 홍보안내패키지/이미지/01_홈.png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screenshot: 홍보안내패키지/이미지/02_대상선택.png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screenshot: 홍보안내패키지/이미지/03_챕터선택.png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screenshot: 홍보안내패키지/이미지/04_교과서읽기.png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screenshot: 홍보안내패키지/이미지/05_AI활동.png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poster and product behavior from service-owned first-visit guide.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be2c60481041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50291e4cd0431a" /><Relationship Type="http://schemas.openxmlformats.org/officeDocument/2006/relationships/slideLayout" Target="/ppt/slideLayouts/slideLayout1.xml" Id="Rb899d8ef39364d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99d8ef39364d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d3043e1954eba" /><Relationship Type="http://schemas.openxmlformats.org/officeDocument/2006/relationships/image" Target="/ppt/media/image.jpeg" Id="R3eade5a06ba142de" /><Relationship Type="http://schemas.openxmlformats.org/officeDocument/2006/relationships/notesSlide" Target="/ppt/notesSlides/notesSlide1.xml" Id="R25982dde46bc40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9d434af504e80" /><Relationship Type="http://schemas.openxmlformats.org/officeDocument/2006/relationships/image" Target="/ppt/media/image.png" Id="R93406d1a908846ff" /><Relationship Type="http://schemas.openxmlformats.org/officeDocument/2006/relationships/notesSlide" Target="/ppt/notesSlides/notesSlide2.xml" Id="R60d6b1f886c74a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915e89008468a" /><Relationship Type="http://schemas.openxmlformats.org/officeDocument/2006/relationships/image" Target="/ppt/media/image2.jpeg" Id="Rccaba6f830c946fa" /><Relationship Type="http://schemas.openxmlformats.org/officeDocument/2006/relationships/notesSlide" Target="/ppt/notesSlides/notesSlide3.xml" Id="R3c470c8378f34f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9cc6411ae43e4" /><Relationship Type="http://schemas.openxmlformats.org/officeDocument/2006/relationships/image" Target="/ppt/media/image2.png" Id="R147eec92dbb7434a" /><Relationship Type="http://schemas.openxmlformats.org/officeDocument/2006/relationships/notesSlide" Target="/ppt/notesSlides/notesSlide4.xml" Id="R9985e1d4f9c545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20c21d5224309" /><Relationship Type="http://schemas.openxmlformats.org/officeDocument/2006/relationships/image" Target="/ppt/media/image3.png" Id="Ra0f42c90d64b4f06" /><Relationship Type="http://schemas.openxmlformats.org/officeDocument/2006/relationships/notesSlide" Target="/ppt/notesSlides/notesSlide5.xml" Id="R699a945b906747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fb080140e4311" /><Relationship Type="http://schemas.openxmlformats.org/officeDocument/2006/relationships/image" Target="/ppt/media/image3.jpeg" Id="Rf43f2550235249a3" /><Relationship Type="http://schemas.openxmlformats.org/officeDocument/2006/relationships/notesSlide" Target="/ppt/notesSlides/notesSlide6.xml" Id="Rae6c6ee2451f43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6b3c7ac7048be" /><Relationship Type="http://schemas.openxmlformats.org/officeDocument/2006/relationships/image" Target="/ppt/media/image4.jpeg" Id="R5d98607121724944" /><Relationship Type="http://schemas.openxmlformats.org/officeDocument/2006/relationships/notesSlide" Target="/ppt/notesSlides/notesSlide7.xml" Id="Red5f565341fa48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de5a06ba142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</p:spTree>
    <p:extLst>
      <p:ext uri="{BB962C8B-B14F-4D97-AF65-F5344CB8AC3E}">
        <p14:creationId xmlns:p14="http://schemas.microsoft.com/office/powerpoint/2010/main" val="13447795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yebrow-2">
            <a:extLst xmlns:a="http://schemas.openxmlformats.org/drawingml/2006/main">
              <a:ext uri="{FF2B5EF4-FFF2-40B4-BE49-F238E27FC236}">
                <a16:creationId xmlns:a16="http://schemas.microsoft.com/office/drawing/2014/main" id="{C392914E-A929-4CE8-85FA-56841467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02  전체 흐름</a:t>
            </a:r>
          </a:p>
        </p:txBody>
      </p:sp>
      <p:sp>
        <p:nvSpPr>
          <p:cNvPr id="2" name="title-9nmg7s">
            <a:extLst xmlns:a="http://schemas.openxmlformats.org/drawingml/2006/main">
              <a:ext uri="{FF2B5EF4-FFF2-40B4-BE49-F238E27FC236}">
                <a16:creationId xmlns:a16="http://schemas.microsoft.com/office/drawing/2014/main" id="{2E46D55A-FAC1-4DAB-8D9D-8DC1ABEFD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다섯 단계만 기억하면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수업 준비가 이어집니다</a:t>
            </a:r>
          </a:p>
        </p:txBody>
      </p:sp>
      <p:sp>
        <p:nvSpPr>
          <p:cNvPr id="3" name="body-9nmg7s">
            <a:extLst xmlns:a="http://schemas.openxmlformats.org/drawingml/2006/main">
              <a:ext uri="{FF2B5EF4-FFF2-40B4-BE49-F238E27FC236}">
                <a16:creationId xmlns:a16="http://schemas.microsoft.com/office/drawing/2014/main" id="{2B0E0095-C1EB-4A8A-8BB4-B631EB4E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1  학년·대상·교과 선택</a:t>
            </a:r>
          </a:p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2  챕터 읽기</a:t>
            </a:r>
          </a:p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3  AI 활동</a:t>
            </a:r>
          </a:p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4  워크북·저장·결과</a:t>
            </a:r>
          </a:p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5  EDUVERSE 복귀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06d1a908846ff"/>
          <a:srcRect xmlns:a="http://schemas.openxmlformats.org/drawingml/2006/main" l="14120" t="0" r="141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876300"/>
            <a:ext cx="5314950" cy="51435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</p:spTree>
    <p:extLst>
      <p:ext uri="{BB962C8B-B14F-4D97-AF65-F5344CB8AC3E}">
        <p14:creationId xmlns:p14="http://schemas.microsoft.com/office/powerpoint/2010/main" val="633607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yebrow-3">
            <a:extLst xmlns:a="http://schemas.openxmlformats.org/drawingml/2006/main">
              <a:ext uri="{FF2B5EF4-FFF2-40B4-BE49-F238E27FC236}">
                <a16:creationId xmlns:a16="http://schemas.microsoft.com/office/drawing/2014/main" id="{13F615F0-1A4B-4107-A8A3-021ADFC7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03  탐색</a:t>
            </a:r>
          </a:p>
        </p:txBody>
      </p:sp>
      <p:sp>
        <p:nvSpPr>
          <p:cNvPr id="2" name="title-4gxbzp">
            <a:extLst xmlns:a="http://schemas.openxmlformats.org/drawingml/2006/main">
              <a:ext uri="{FF2B5EF4-FFF2-40B4-BE49-F238E27FC236}">
                <a16:creationId xmlns:a16="http://schemas.microsoft.com/office/drawing/2014/main" id="{E9A7616C-F57A-4889-B1C1-6C2B5C4E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429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먼저 ‘누가 무엇을 배울지’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선택합니다</a:t>
            </a:r>
          </a:p>
        </p:txBody>
      </p:sp>
      <p:sp>
        <p:nvSpPr>
          <p:cNvPr id="3" name="body-4gxbzp">
            <a:extLst xmlns:a="http://schemas.openxmlformats.org/drawingml/2006/main">
              <a:ext uri="{FF2B5EF4-FFF2-40B4-BE49-F238E27FC236}">
                <a16:creationId xmlns:a16="http://schemas.microsoft.com/office/drawing/2014/main" id="{C08F2B0D-AC9C-45DE-81A2-945D8E71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4953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학년, 이용 대상, 교과를 고르면 조건에 맞는 교과서가 나타납니다. 수업 맥락을 먼저 정하면 다음 화면에서 헤매지 않습니다.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ba6f830c946fa"/>
          <a:srcRect xmlns:a="http://schemas.openxmlformats.org/drawingml/2006/main" l="14868" t="0" r="148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876300"/>
            <a:ext cx="5314950" cy="51435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</p:spTree>
    <p:extLst>
      <p:ext uri="{BB962C8B-B14F-4D97-AF65-F5344CB8AC3E}">
        <p14:creationId xmlns:p14="http://schemas.microsoft.com/office/powerpoint/2010/main" val="16470895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yebrow-4">
            <a:extLst xmlns:a="http://schemas.openxmlformats.org/drawingml/2006/main">
              <a:ext uri="{FF2B5EF4-FFF2-40B4-BE49-F238E27FC236}">
                <a16:creationId xmlns:a16="http://schemas.microsoft.com/office/drawing/2014/main" id="{20E3F27D-656C-4608-AD82-563BC0E6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04  챕터</a:t>
            </a:r>
          </a:p>
        </p:txBody>
      </p:sp>
      <p:sp>
        <p:nvSpPr>
          <p:cNvPr id="2" name="title-iwn2rw">
            <a:extLst xmlns:a="http://schemas.openxmlformats.org/drawingml/2006/main">
              <a:ext uri="{FF2B5EF4-FFF2-40B4-BE49-F238E27FC236}">
                <a16:creationId xmlns:a16="http://schemas.microsoft.com/office/drawing/2014/main" id="{C2EEFBBF-B9B3-4D3A-AA79-14E3FE4D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목차에서 오늘 배울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챕터를 바로 엽니다</a:t>
            </a:r>
          </a:p>
        </p:txBody>
      </p:sp>
      <p:sp>
        <p:nvSpPr>
          <p:cNvPr id="3" name="body-iwn2rw">
            <a:extLst xmlns:a="http://schemas.openxmlformats.org/drawingml/2006/main">
              <a:ext uri="{FF2B5EF4-FFF2-40B4-BE49-F238E27FC236}">
                <a16:creationId xmlns:a16="http://schemas.microsoft.com/office/drawing/2014/main" id="{18118E3E-B347-42BA-9F77-5EE2D671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667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목차와 진행 상태를 확인한 뒤 필요한 챕터를 선택합니다. 학습 순서를 한 화면에서 파악할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eec92dbb7434a"/>
          <a:srcRect xmlns:a="http://schemas.openxmlformats.org/drawingml/2006/main" l="11284" t="0" r="112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876300"/>
            <a:ext cx="5600700" cy="51435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</p:spTree>
    <p:extLst>
      <p:ext uri="{BB962C8B-B14F-4D97-AF65-F5344CB8AC3E}">
        <p14:creationId xmlns:p14="http://schemas.microsoft.com/office/powerpoint/2010/main" val="3855572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yebrow-5">
            <a:extLst xmlns:a="http://schemas.openxmlformats.org/drawingml/2006/main">
              <a:ext uri="{FF2B5EF4-FFF2-40B4-BE49-F238E27FC236}">
                <a16:creationId xmlns:a16="http://schemas.microsoft.com/office/drawing/2014/main" id="{1C89F061-12B9-46BB-B805-60D7A4CB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05  읽기</a:t>
            </a:r>
          </a:p>
        </p:txBody>
      </p:sp>
      <p:sp>
        <p:nvSpPr>
          <p:cNvPr id="2" name="title-wr71is">
            <a:extLst xmlns:a="http://schemas.openxmlformats.org/drawingml/2006/main">
              <a:ext uri="{FF2B5EF4-FFF2-40B4-BE49-F238E27FC236}">
                <a16:creationId xmlns:a16="http://schemas.microsoft.com/office/drawing/2014/main" id="{235BA38B-0628-4C48-95ED-CFD75EE9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핵심 내용을 읽고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바로 활동으로 연결합니다</a:t>
            </a:r>
          </a:p>
        </p:txBody>
      </p:sp>
      <p:sp>
        <p:nvSpPr>
          <p:cNvPr id="3" name="body-wr71is">
            <a:extLst xmlns:a="http://schemas.openxmlformats.org/drawingml/2006/main">
              <a:ext uri="{FF2B5EF4-FFF2-40B4-BE49-F238E27FC236}">
                <a16:creationId xmlns:a16="http://schemas.microsoft.com/office/drawing/2014/main" id="{62A5DDD6-4C60-4322-9F34-100606CE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667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설명과 예시를 읽은 뒤 AI 활동으로 생각을 확장합니다. 읽기와 활동이 같은 학습 흐름 안에서 이어집니다.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42c90d64b4f06"/>
          <a:srcRect xmlns:a="http://schemas.openxmlformats.org/drawingml/2006/main" l="11284" t="0" r="112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876300"/>
            <a:ext cx="5600700" cy="51435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</p:spTree>
    <p:extLst>
      <p:ext uri="{BB962C8B-B14F-4D97-AF65-F5344CB8AC3E}">
        <p14:creationId xmlns:p14="http://schemas.microsoft.com/office/powerpoint/2010/main" val="8820401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yebrow-6">
            <a:extLst xmlns:a="http://schemas.openxmlformats.org/drawingml/2006/main">
              <a:ext uri="{FF2B5EF4-FFF2-40B4-BE49-F238E27FC236}">
                <a16:creationId xmlns:a16="http://schemas.microsoft.com/office/drawing/2014/main" id="{9481B226-A57E-4D00-AF84-01F1BBA4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06  AI 활동과 결과</a:t>
            </a:r>
          </a:p>
        </p:txBody>
      </p:sp>
      <p:sp>
        <p:nvSpPr>
          <p:cNvPr id="2" name="title-64vvx4">
            <a:extLst xmlns:a="http://schemas.openxmlformats.org/drawingml/2006/main">
              <a:ext uri="{FF2B5EF4-FFF2-40B4-BE49-F238E27FC236}">
                <a16:creationId xmlns:a16="http://schemas.microsoft.com/office/drawing/2014/main" id="{4A427165-744B-479B-9CB4-65971A15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생각을 확장하고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결과를 확인합니다</a:t>
            </a:r>
          </a:p>
        </p:txBody>
      </p:sp>
      <p:sp>
        <p:nvSpPr>
          <p:cNvPr id="3" name="body-64vvx4">
            <a:extLst xmlns:a="http://schemas.openxmlformats.org/drawingml/2006/main">
              <a:ext uri="{FF2B5EF4-FFF2-40B4-BE49-F238E27FC236}">
                <a16:creationId xmlns:a16="http://schemas.microsoft.com/office/drawing/2014/main" id="{948CB052-BC99-4353-9766-BCBCD763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667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AI 질문에 답하고 학습 내용을 워크북에 정리합니다. 저장 상태와 결과를 확인한 뒤 다음 학습으로 이어갑니다.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f2550235249a3"/>
          <a:srcRect xmlns:a="http://schemas.openxmlformats.org/drawingml/2006/main" l="12979" t="0" r="129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876300"/>
            <a:ext cx="5600700" cy="51435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</p:spTree>
    <p:extLst>
      <p:ext uri="{BB962C8B-B14F-4D97-AF65-F5344CB8AC3E}">
        <p14:creationId xmlns:p14="http://schemas.microsoft.com/office/powerpoint/2010/main" val="9829315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eyebrow-7">
            <a:extLst xmlns:a="http://schemas.openxmlformats.org/drawingml/2006/main">
              <a:ext uri="{FF2B5EF4-FFF2-40B4-BE49-F238E27FC236}">
                <a16:creationId xmlns:a16="http://schemas.microsoft.com/office/drawing/2014/main" id="{7A3B0FD8-549A-4A8B-B6D3-B934FF9C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DE3FF"/>
                </a:solidFill>
              </a:defRPr>
            </a:pPr>
            <a:r>
              <a:rPr sz="1275" b="1">
                <a:solidFill>
                  <a:srgbClr val="4DE3FF"/>
                </a:solidFill>
              </a:rPr>
              <a:t>07  시작</a:t>
            </a:r>
          </a:p>
        </p:txBody>
      </p:sp>
      <p:sp>
        <p:nvSpPr>
          <p:cNvPr id="2" name="title-mftkmp">
            <a:extLst xmlns:a="http://schemas.openxmlformats.org/drawingml/2006/main">
              <a:ext uri="{FF2B5EF4-FFF2-40B4-BE49-F238E27FC236}">
                <a16:creationId xmlns:a16="http://schemas.microsoft.com/office/drawing/2014/main" id="{F733C1B6-74FF-44E4-839E-7DB0FEE7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71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28초 영상을 보고</a:t>
            </a:r>
          </a:p>
          <a:p xmlns:a="http://schemas.openxmlformats.org/drawingml/2006/main">
            <a:pPr>
              <a:defRPr sz="3600" b="1">
                <a:solidFill>
                  <a:srgbClr val="F7FBFF"/>
                </a:solidFill>
              </a:defRPr>
            </a:pPr>
            <a:r>
              <a:rPr sz="3600" b="1">
                <a:solidFill>
                  <a:srgbClr val="F7FBFF"/>
                </a:solidFill>
              </a:rPr>
              <a:t>무료로 시작해 보세요</a:t>
            </a:r>
          </a:p>
        </p:txBody>
      </p:sp>
      <p:sp>
        <p:nvSpPr>
          <p:cNvPr id="3" name="body-mftkmp">
            <a:extLst xmlns:a="http://schemas.openxmlformats.org/drawingml/2006/main">
              <a:ext uri="{FF2B5EF4-FFF2-40B4-BE49-F238E27FC236}">
                <a16:creationId xmlns:a16="http://schemas.microsoft.com/office/drawing/2014/main" id="{9549CAC2-DD27-45B1-9B9C-8EE436F7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4953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B5C8D8"/>
                </a:solidFill>
              </a:defRPr>
            </a:pPr>
            <a:r>
              <a:rPr sz="1800">
                <a:solidFill>
                  <a:srgbClr val="B5C8D8"/>
                </a:solidFill>
              </a:rPr>
              <a:t>첫 방문 안내 팝업에서 전체 흐름을 빠르게 익힐 수 있습니다. 자막, 키보드 조작, 7일 동안 보지 않기를 지원합니다.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8607121724944"/>
          <a:srcRect xmlns:a="http://schemas.openxmlformats.org/drawingml/2006/main" l="12500" t="0" r="12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047750"/>
            <a:ext cx="4572000" cy="342900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5" name="final-cta">
            <a:extLst xmlns:a="http://schemas.openxmlformats.org/drawingml/2006/main">
              <a:ext uri="{FF2B5EF4-FFF2-40B4-BE49-F238E27FC236}">
                <a16:creationId xmlns:a16="http://schemas.microsoft.com/office/drawing/2014/main" id="{10056A7B-3E87-41BA-B025-ACAF9FFB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577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C4FF61"/>
                </a:solidFill>
              </a:defRPr>
            </a:pPr>
            <a:r>
              <a:rPr sz="2100" b="1">
                <a:solidFill>
                  <a:srgbClr val="C4FF61"/>
                </a:solidFill>
              </a:rPr>
              <a:t>무료로 시작하기</a:t>
            </a:r>
          </a:p>
        </p:txBody>
      </p:sp>
    </p:spTree>
    <p:extLst>
      <p:ext uri="{BB962C8B-B14F-4D97-AF65-F5344CB8AC3E}">
        <p14:creationId xmlns:p14="http://schemas.microsoft.com/office/powerpoint/2010/main" val="16623049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2026-08-30T09:50:22.3290000Z</dcterms:created>
  <dcterms:modified xsi:type="dcterms:W3CDTF">2026-08-30T09:50:22.3290000Z</dcterms:modified>
</coreProperties>
</file>